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9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45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45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48867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45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987453"/>
              </p:ext>
            </p:extLst>
          </p:nvPr>
        </p:nvGraphicFramePr>
        <p:xfrm>
          <a:off x="1678192" y="1625647"/>
          <a:ext cx="225372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1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1121118665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1588238301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5041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9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1692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1692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320823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320823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52472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52472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728617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728617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07539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28416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1692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320823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52472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728617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47267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2101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324907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52880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732701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114" y="467788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2101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324907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52880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732701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114" y="48830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11692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320823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52472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728617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1913030" y="508830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12101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324907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52880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732701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1917114" y="3870184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CBC2936-D6E1-A494-0FC4-507C6C996C87}"/>
              </a:ext>
            </a:extLst>
          </p:cNvPr>
          <p:cNvSpPr/>
          <p:nvPr/>
        </p:nvSpPr>
        <p:spPr>
          <a:xfrm>
            <a:off x="211692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7630DA-05CA-FF1E-E7CC-D47C11F00B01}"/>
              </a:ext>
            </a:extLst>
          </p:cNvPr>
          <p:cNvSpPr/>
          <p:nvPr/>
        </p:nvSpPr>
        <p:spPr>
          <a:xfrm>
            <a:off x="2320823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09483C-135B-F718-6208-E68A5BBA5920}"/>
              </a:ext>
            </a:extLst>
          </p:cNvPr>
          <p:cNvSpPr/>
          <p:nvPr/>
        </p:nvSpPr>
        <p:spPr>
          <a:xfrm>
            <a:off x="252472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64F0A-04B0-B80A-DF39-43D18321E142}"/>
              </a:ext>
            </a:extLst>
          </p:cNvPr>
          <p:cNvSpPr/>
          <p:nvPr/>
        </p:nvSpPr>
        <p:spPr>
          <a:xfrm>
            <a:off x="2728617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0A2553-303F-8507-B4DD-F4F7CE08CFD6}"/>
              </a:ext>
            </a:extLst>
          </p:cNvPr>
          <p:cNvSpPr/>
          <p:nvPr/>
        </p:nvSpPr>
        <p:spPr>
          <a:xfrm>
            <a:off x="1913030" y="5304665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54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54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59778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54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886550"/>
              </p:ext>
            </p:extLst>
          </p:nvPr>
        </p:nvGraphicFramePr>
        <p:xfrm>
          <a:off x="1430215" y="1625647"/>
          <a:ext cx="215397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31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2366967377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4000749071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39331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9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283703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283703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459030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459030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634355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634355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280968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280968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08378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08378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290104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465430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640756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2816081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14778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2602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290104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465430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640756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2816081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14778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2602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299176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474503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649828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282515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23851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167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299176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474503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649828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282515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23851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167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297780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473106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648432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282375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22454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196027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4808DC-FA6F-C58E-CE76-E1F3753F4A9A}"/>
              </a:ext>
            </a:extLst>
          </p:cNvPr>
          <p:cNvSpPr/>
          <p:nvPr/>
        </p:nvSpPr>
        <p:spPr>
          <a:xfrm>
            <a:off x="2290104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925793A-3E1F-CA00-8812-B19FD1D4EFBB}"/>
              </a:ext>
            </a:extLst>
          </p:cNvPr>
          <p:cNvSpPr/>
          <p:nvPr/>
        </p:nvSpPr>
        <p:spPr>
          <a:xfrm>
            <a:off x="2465430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3F09B04-1D8A-6ABC-F20A-F705A0B40DE1}"/>
              </a:ext>
            </a:extLst>
          </p:cNvPr>
          <p:cNvSpPr/>
          <p:nvPr/>
        </p:nvSpPr>
        <p:spPr>
          <a:xfrm>
            <a:off x="2640756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BBB44D-19CE-C979-3C33-FEFD598ADCB6}"/>
              </a:ext>
            </a:extLst>
          </p:cNvPr>
          <p:cNvSpPr/>
          <p:nvPr/>
        </p:nvSpPr>
        <p:spPr>
          <a:xfrm>
            <a:off x="2816081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F3AE629-D3C7-360B-E35C-70BC1ADC5263}"/>
              </a:ext>
            </a:extLst>
          </p:cNvPr>
          <p:cNvSpPr/>
          <p:nvPr/>
        </p:nvSpPr>
        <p:spPr>
          <a:xfrm>
            <a:off x="2114778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7AA50ED-2248-C50D-BD85-B5C79593944E}"/>
              </a:ext>
            </a:extLst>
          </p:cNvPr>
          <p:cNvSpPr/>
          <p:nvPr/>
        </p:nvSpPr>
        <p:spPr>
          <a:xfrm>
            <a:off x="1952602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2686DE1-7E14-C182-38A1-B0BFB4A71D95}"/>
              </a:ext>
            </a:extLst>
          </p:cNvPr>
          <p:cNvSpPr/>
          <p:nvPr/>
        </p:nvSpPr>
        <p:spPr>
          <a:xfrm>
            <a:off x="2306852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2B54092-6BDB-EF67-A6DA-F5713253BFC8}"/>
              </a:ext>
            </a:extLst>
          </p:cNvPr>
          <p:cNvSpPr/>
          <p:nvPr/>
        </p:nvSpPr>
        <p:spPr>
          <a:xfrm>
            <a:off x="2482179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9EDCCE-B46C-FD6B-3146-224C5BC8E368}"/>
              </a:ext>
            </a:extLst>
          </p:cNvPr>
          <p:cNvSpPr/>
          <p:nvPr/>
        </p:nvSpPr>
        <p:spPr>
          <a:xfrm>
            <a:off x="2657504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31909911-30C1-DBDC-C864-8C644E0523D9}"/>
              </a:ext>
            </a:extLst>
          </p:cNvPr>
          <p:cNvSpPr/>
          <p:nvPr/>
        </p:nvSpPr>
        <p:spPr>
          <a:xfrm>
            <a:off x="283283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E03092C-9B7F-46A2-062B-3A563450C454}"/>
              </a:ext>
            </a:extLst>
          </p:cNvPr>
          <p:cNvSpPr/>
          <p:nvPr/>
        </p:nvSpPr>
        <p:spPr>
          <a:xfrm>
            <a:off x="2131526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5A59894-E016-C0A2-2541-CA290F676424}"/>
              </a:ext>
            </a:extLst>
          </p:cNvPr>
          <p:cNvSpPr/>
          <p:nvPr/>
        </p:nvSpPr>
        <p:spPr>
          <a:xfrm>
            <a:off x="196935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63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63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63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07937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08919" y="414680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63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621675"/>
              </p:ext>
            </p:extLst>
          </p:nvPr>
        </p:nvGraphicFramePr>
        <p:xfrm>
          <a:off x="1471961" y="1625647"/>
          <a:ext cx="211222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69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3635041326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3167168844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3469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191496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191496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366202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366202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40909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40909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15616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15616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16789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16789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185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185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2890323" y="394601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2890323" y="412454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191787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366494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541201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2715907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17080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5476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2890614" y="430308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192078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366785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541492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2716199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17371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5767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2890906" y="445851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192370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367077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541783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2716490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17663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6059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2891197" y="46249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190600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365307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540013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2714720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15893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854289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2889427" y="478545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189340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364047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538754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2713460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14633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853029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2888167" y="4963988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7A2284B-61FE-CB5F-9F7E-3FF1D93A1AD5}"/>
              </a:ext>
            </a:extLst>
          </p:cNvPr>
          <p:cNvSpPr/>
          <p:nvPr/>
        </p:nvSpPr>
        <p:spPr>
          <a:xfrm>
            <a:off x="2192370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2B5F287-AE47-8589-EE33-46E002EEF9A3}"/>
              </a:ext>
            </a:extLst>
          </p:cNvPr>
          <p:cNvSpPr/>
          <p:nvPr/>
        </p:nvSpPr>
        <p:spPr>
          <a:xfrm>
            <a:off x="2367077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A19185B-ABE7-4219-CF26-1CEF8692EA8F}"/>
              </a:ext>
            </a:extLst>
          </p:cNvPr>
          <p:cNvSpPr/>
          <p:nvPr/>
        </p:nvSpPr>
        <p:spPr>
          <a:xfrm>
            <a:off x="2541783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7ABE482-5333-1A69-6395-4522033BC044}"/>
              </a:ext>
            </a:extLst>
          </p:cNvPr>
          <p:cNvSpPr/>
          <p:nvPr/>
        </p:nvSpPr>
        <p:spPr>
          <a:xfrm>
            <a:off x="2716490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2ABF1FD-BEF4-3E6C-3D9D-14058D8C7556}"/>
              </a:ext>
            </a:extLst>
          </p:cNvPr>
          <p:cNvSpPr/>
          <p:nvPr/>
        </p:nvSpPr>
        <p:spPr>
          <a:xfrm>
            <a:off x="2017663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FF8261-8215-C876-9B9B-E80E3E26FEC4}"/>
              </a:ext>
            </a:extLst>
          </p:cNvPr>
          <p:cNvSpPr/>
          <p:nvPr/>
        </p:nvSpPr>
        <p:spPr>
          <a:xfrm>
            <a:off x="1856059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5FE100A-1426-1AB9-7F18-347D8D4319EE}"/>
              </a:ext>
            </a:extLst>
          </p:cNvPr>
          <p:cNvSpPr/>
          <p:nvPr/>
        </p:nvSpPr>
        <p:spPr>
          <a:xfrm>
            <a:off x="2891197" y="3773537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C0CA2A4-030C-AB8E-1A85-83BD2AF2FBA0}"/>
              </a:ext>
            </a:extLst>
          </p:cNvPr>
          <p:cNvSpPr/>
          <p:nvPr/>
        </p:nvSpPr>
        <p:spPr>
          <a:xfrm>
            <a:off x="2192370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C88B33-3F1D-7FBF-BEB7-2AD1605D99DA}"/>
              </a:ext>
            </a:extLst>
          </p:cNvPr>
          <p:cNvSpPr/>
          <p:nvPr/>
        </p:nvSpPr>
        <p:spPr>
          <a:xfrm>
            <a:off x="2367077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41F507E-E286-9CF3-F2DD-2079A509BD02}"/>
              </a:ext>
            </a:extLst>
          </p:cNvPr>
          <p:cNvSpPr/>
          <p:nvPr/>
        </p:nvSpPr>
        <p:spPr>
          <a:xfrm>
            <a:off x="2541784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0F6F9E5-A49A-E14B-5EA9-4154CC7A17F9}"/>
              </a:ext>
            </a:extLst>
          </p:cNvPr>
          <p:cNvSpPr/>
          <p:nvPr/>
        </p:nvSpPr>
        <p:spPr>
          <a:xfrm>
            <a:off x="2716490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350465A-A2D9-D45F-C78F-B62E9BC93C69}"/>
              </a:ext>
            </a:extLst>
          </p:cNvPr>
          <p:cNvSpPr/>
          <p:nvPr/>
        </p:nvSpPr>
        <p:spPr>
          <a:xfrm>
            <a:off x="2017663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AA47A58-8D3F-B21B-77B3-ADCC5EE9E0F2}"/>
              </a:ext>
            </a:extLst>
          </p:cNvPr>
          <p:cNvSpPr/>
          <p:nvPr/>
        </p:nvSpPr>
        <p:spPr>
          <a:xfrm>
            <a:off x="1856059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5F3A9CE-7B8B-1C70-9324-26F04E802B6E}"/>
              </a:ext>
            </a:extLst>
          </p:cNvPr>
          <p:cNvSpPr/>
          <p:nvPr/>
        </p:nvSpPr>
        <p:spPr>
          <a:xfrm>
            <a:off x="2891197" y="514463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72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18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67731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18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72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1555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72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334284"/>
              </p:ext>
            </p:extLst>
          </p:nvPr>
        </p:nvGraphicFramePr>
        <p:xfrm>
          <a:off x="1556575" y="1625647"/>
          <a:ext cx="2262393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77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2291583474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1464613423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51377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293365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293365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466853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466853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640341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640341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813829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813829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211987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211987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959400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959400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298731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298731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160806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160806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293654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467142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640630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81411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2120166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95968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2987607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161095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293654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467142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640630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81411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2120166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95968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2987607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161095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29394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467432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640920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814408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2120455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959979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2987896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16138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294233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467721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641209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814697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2120745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960268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2988186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161674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294233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467721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641209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814697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2120745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960268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2988186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161674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38D63AE-B2B2-3D48-6488-A9831AD6B740}"/>
              </a:ext>
            </a:extLst>
          </p:cNvPr>
          <p:cNvSpPr/>
          <p:nvPr/>
        </p:nvSpPr>
        <p:spPr>
          <a:xfrm>
            <a:off x="2294522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7EA83BA-6480-0AED-944B-2E537FF7E841}"/>
              </a:ext>
            </a:extLst>
          </p:cNvPr>
          <p:cNvSpPr/>
          <p:nvPr/>
        </p:nvSpPr>
        <p:spPr>
          <a:xfrm>
            <a:off x="2468010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54412C-C408-877D-04E0-97EA341B963E}"/>
              </a:ext>
            </a:extLst>
          </p:cNvPr>
          <p:cNvSpPr/>
          <p:nvPr/>
        </p:nvSpPr>
        <p:spPr>
          <a:xfrm>
            <a:off x="2641499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841877F-7BF1-DA3C-387E-09084817C8C7}"/>
              </a:ext>
            </a:extLst>
          </p:cNvPr>
          <p:cNvSpPr/>
          <p:nvPr/>
        </p:nvSpPr>
        <p:spPr>
          <a:xfrm>
            <a:off x="281498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6B385DF-C011-ACAA-247F-75749A52A13E}"/>
              </a:ext>
            </a:extLst>
          </p:cNvPr>
          <p:cNvSpPr/>
          <p:nvPr/>
        </p:nvSpPr>
        <p:spPr>
          <a:xfrm>
            <a:off x="2121034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F3208C0-1FAE-66EA-90E2-A64A309CBC33}"/>
              </a:ext>
            </a:extLst>
          </p:cNvPr>
          <p:cNvSpPr/>
          <p:nvPr/>
        </p:nvSpPr>
        <p:spPr>
          <a:xfrm>
            <a:off x="196055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D23932-F2CA-561E-DFFA-E371216B8C8D}"/>
              </a:ext>
            </a:extLst>
          </p:cNvPr>
          <p:cNvSpPr/>
          <p:nvPr/>
        </p:nvSpPr>
        <p:spPr>
          <a:xfrm>
            <a:off x="2988475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B300776-220B-2F90-44AE-D5140656DB87}"/>
              </a:ext>
            </a:extLst>
          </p:cNvPr>
          <p:cNvSpPr/>
          <p:nvPr/>
        </p:nvSpPr>
        <p:spPr>
          <a:xfrm>
            <a:off x="3161963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8285C54-E1BB-0F63-8DD9-A78FE787779D}"/>
              </a:ext>
            </a:extLst>
          </p:cNvPr>
          <p:cNvSpPr/>
          <p:nvPr/>
        </p:nvSpPr>
        <p:spPr>
          <a:xfrm>
            <a:off x="2303111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B86D916-B62F-2C79-BC5C-95F81A4B559A}"/>
              </a:ext>
            </a:extLst>
          </p:cNvPr>
          <p:cNvSpPr/>
          <p:nvPr/>
        </p:nvSpPr>
        <p:spPr>
          <a:xfrm>
            <a:off x="2476599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8541488-0786-2370-BAA3-CCF385CA6CA8}"/>
              </a:ext>
            </a:extLst>
          </p:cNvPr>
          <p:cNvSpPr/>
          <p:nvPr/>
        </p:nvSpPr>
        <p:spPr>
          <a:xfrm>
            <a:off x="2650087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23998E7-BBF8-7706-66E1-A3A2382A909E}"/>
              </a:ext>
            </a:extLst>
          </p:cNvPr>
          <p:cNvSpPr/>
          <p:nvPr/>
        </p:nvSpPr>
        <p:spPr>
          <a:xfrm>
            <a:off x="2823575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19F2A05-BEB2-C4E2-A8C1-89E3FE3CBB09}"/>
              </a:ext>
            </a:extLst>
          </p:cNvPr>
          <p:cNvSpPr/>
          <p:nvPr/>
        </p:nvSpPr>
        <p:spPr>
          <a:xfrm>
            <a:off x="2129623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75FC655-0E57-856C-C0D4-B839E6DCA12C}"/>
              </a:ext>
            </a:extLst>
          </p:cNvPr>
          <p:cNvSpPr/>
          <p:nvPr/>
        </p:nvSpPr>
        <p:spPr>
          <a:xfrm>
            <a:off x="1969146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6834B52-6101-4EC7-008B-74655FE32394}"/>
              </a:ext>
            </a:extLst>
          </p:cNvPr>
          <p:cNvSpPr/>
          <p:nvPr/>
        </p:nvSpPr>
        <p:spPr>
          <a:xfrm>
            <a:off x="2997064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3E7986C-B188-2D6A-7655-7277C2274097}"/>
              </a:ext>
            </a:extLst>
          </p:cNvPr>
          <p:cNvSpPr/>
          <p:nvPr/>
        </p:nvSpPr>
        <p:spPr>
          <a:xfrm>
            <a:off x="3170552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81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81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81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42575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81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398270"/>
              </p:ext>
            </p:extLst>
          </p:nvPr>
        </p:nvGraphicFramePr>
        <p:xfrm>
          <a:off x="1366576" y="1622243"/>
          <a:ext cx="208103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22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1269749511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107814425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3122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1967798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1967798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170172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170172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372545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372545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574918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574918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765425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765425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578230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578230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777291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777291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2979664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2979664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182037" y="3920569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182037" y="412778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1968136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170509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372882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575255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765763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578568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777629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2980002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182375" y="433499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1968474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170847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373220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575593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766100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578905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777966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2980339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182712" y="45422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1973291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175664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378037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580411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770918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583723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782784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2985157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187530" y="4740040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1973629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176002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378375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580748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771256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584060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783121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2985494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187868" y="492633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1968474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170847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373220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575593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766100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578905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777966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2980339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182712" y="3728501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6C523B4-270A-9C2F-F9BA-B8091FBDD331}"/>
              </a:ext>
            </a:extLst>
          </p:cNvPr>
          <p:cNvSpPr/>
          <p:nvPr/>
        </p:nvSpPr>
        <p:spPr>
          <a:xfrm>
            <a:off x="1967799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121E7DE-3C3E-32A8-250C-5F037CF0C605}"/>
              </a:ext>
            </a:extLst>
          </p:cNvPr>
          <p:cNvSpPr/>
          <p:nvPr/>
        </p:nvSpPr>
        <p:spPr>
          <a:xfrm>
            <a:off x="2170172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B3D978-4E4E-7DDB-AC74-447EA4FAEA77}"/>
              </a:ext>
            </a:extLst>
          </p:cNvPr>
          <p:cNvSpPr/>
          <p:nvPr/>
        </p:nvSpPr>
        <p:spPr>
          <a:xfrm>
            <a:off x="2372545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EA01434-B15D-03C1-2D99-13A38F730F9A}"/>
              </a:ext>
            </a:extLst>
          </p:cNvPr>
          <p:cNvSpPr/>
          <p:nvPr/>
        </p:nvSpPr>
        <p:spPr>
          <a:xfrm>
            <a:off x="2574918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A18A73B-FA84-127B-3624-EA1BE4B6197D}"/>
              </a:ext>
            </a:extLst>
          </p:cNvPr>
          <p:cNvSpPr/>
          <p:nvPr/>
        </p:nvSpPr>
        <p:spPr>
          <a:xfrm>
            <a:off x="1765426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F88B887-B381-55EA-3395-89CD8E47344C}"/>
              </a:ext>
            </a:extLst>
          </p:cNvPr>
          <p:cNvSpPr/>
          <p:nvPr/>
        </p:nvSpPr>
        <p:spPr>
          <a:xfrm>
            <a:off x="1578230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523927B-1E7C-9FB9-AFB0-5D07DD898D75}"/>
              </a:ext>
            </a:extLst>
          </p:cNvPr>
          <p:cNvSpPr/>
          <p:nvPr/>
        </p:nvSpPr>
        <p:spPr>
          <a:xfrm>
            <a:off x="2777291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C421B0A-0BAF-8892-8E25-B8B154BB24DD}"/>
              </a:ext>
            </a:extLst>
          </p:cNvPr>
          <p:cNvSpPr/>
          <p:nvPr/>
        </p:nvSpPr>
        <p:spPr>
          <a:xfrm>
            <a:off x="2979664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0C9E430-A2F8-2F44-C958-3CB59EA87B9A}"/>
              </a:ext>
            </a:extLst>
          </p:cNvPr>
          <p:cNvSpPr/>
          <p:nvPr/>
        </p:nvSpPr>
        <p:spPr>
          <a:xfrm>
            <a:off x="3182038" y="5133548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AA08BB-3663-074B-382E-8DA8C4C500AC}"/>
              </a:ext>
            </a:extLst>
          </p:cNvPr>
          <p:cNvSpPr/>
          <p:nvPr/>
        </p:nvSpPr>
        <p:spPr>
          <a:xfrm>
            <a:off x="1968473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32B81CEE-009E-02C3-2377-6D0B1F15C554}"/>
              </a:ext>
            </a:extLst>
          </p:cNvPr>
          <p:cNvSpPr/>
          <p:nvPr/>
        </p:nvSpPr>
        <p:spPr>
          <a:xfrm>
            <a:off x="2170846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CB7E70-8803-50AE-F311-26C519260CED}"/>
              </a:ext>
            </a:extLst>
          </p:cNvPr>
          <p:cNvSpPr/>
          <p:nvPr/>
        </p:nvSpPr>
        <p:spPr>
          <a:xfrm>
            <a:off x="2373219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852988D-AED3-4F8D-3BB2-86F8B1021404}"/>
              </a:ext>
            </a:extLst>
          </p:cNvPr>
          <p:cNvSpPr/>
          <p:nvPr/>
        </p:nvSpPr>
        <p:spPr>
          <a:xfrm>
            <a:off x="2575592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927AFD4-1D73-2C35-F79B-EEEC7BEF46DE}"/>
              </a:ext>
            </a:extLst>
          </p:cNvPr>
          <p:cNvSpPr/>
          <p:nvPr/>
        </p:nvSpPr>
        <p:spPr>
          <a:xfrm>
            <a:off x="1766100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120B27B-38CE-49DF-E1E7-9061A6E64390}"/>
              </a:ext>
            </a:extLst>
          </p:cNvPr>
          <p:cNvSpPr/>
          <p:nvPr/>
        </p:nvSpPr>
        <p:spPr>
          <a:xfrm>
            <a:off x="1578904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4B1EEE2-7B5D-C316-1B68-222073066220}"/>
              </a:ext>
            </a:extLst>
          </p:cNvPr>
          <p:cNvSpPr/>
          <p:nvPr/>
        </p:nvSpPr>
        <p:spPr>
          <a:xfrm>
            <a:off x="2777965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4F4AEDD-EF1E-A356-F030-AE2860D65268}"/>
              </a:ext>
            </a:extLst>
          </p:cNvPr>
          <p:cNvSpPr/>
          <p:nvPr/>
        </p:nvSpPr>
        <p:spPr>
          <a:xfrm>
            <a:off x="2980338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C1C763F-1219-2494-1B54-36488D61B003}"/>
              </a:ext>
            </a:extLst>
          </p:cNvPr>
          <p:cNvSpPr/>
          <p:nvPr/>
        </p:nvSpPr>
        <p:spPr>
          <a:xfrm>
            <a:off x="3182712" y="5319846"/>
            <a:ext cx="142971" cy="14297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90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90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066974"/>
              </p:ext>
            </p:extLst>
          </p:nvPr>
        </p:nvGraphicFramePr>
        <p:xfrm>
          <a:off x="1556576" y="1625647"/>
          <a:ext cx="202761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291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3566092875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600016683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25291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1928874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1928874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1222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1222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315678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315678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509080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509080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3547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3547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702481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702481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2895883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2895883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089285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089285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282686" y="407897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282686" y="427699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1929197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12259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316000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509402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35795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89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702804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2896206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089607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283009" y="4496762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1929520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122921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316323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509725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36118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221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703126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2896528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089930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283332" y="4694787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1928874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12227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315678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509080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35473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57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702481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2895883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089285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282686" y="4889143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192952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1229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316323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509725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3611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557221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703126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2896528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089930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283332" y="3899489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1928874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12227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315678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509080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735473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55657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702481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2895883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089285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282686" y="50768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F2B7A30-5591-A2AA-6B53-CBE32A2A92B3}"/>
              </a:ext>
            </a:extLst>
          </p:cNvPr>
          <p:cNvSpPr/>
          <p:nvPr/>
        </p:nvSpPr>
        <p:spPr>
          <a:xfrm>
            <a:off x="1944641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A65F3B9-FDF2-4DBC-2DC9-0538F121DCAC}"/>
              </a:ext>
            </a:extLst>
          </p:cNvPr>
          <p:cNvSpPr/>
          <p:nvPr/>
        </p:nvSpPr>
        <p:spPr>
          <a:xfrm>
            <a:off x="213804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93D6C0-1241-0CFD-F4C9-35E6DBC4C272}"/>
              </a:ext>
            </a:extLst>
          </p:cNvPr>
          <p:cNvSpPr/>
          <p:nvPr/>
        </p:nvSpPr>
        <p:spPr>
          <a:xfrm>
            <a:off x="2331445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A6D242-0199-0956-C82B-CB207634ACFB}"/>
              </a:ext>
            </a:extLst>
          </p:cNvPr>
          <p:cNvSpPr/>
          <p:nvPr/>
        </p:nvSpPr>
        <p:spPr>
          <a:xfrm>
            <a:off x="2524847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E67CE20-236E-42E5-A3C7-D79DAC4FF9B2}"/>
              </a:ext>
            </a:extLst>
          </p:cNvPr>
          <p:cNvSpPr/>
          <p:nvPr/>
        </p:nvSpPr>
        <p:spPr>
          <a:xfrm>
            <a:off x="1751240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FA91FD6-B93A-9C7B-2304-DF36B31914E7}"/>
              </a:ext>
            </a:extLst>
          </p:cNvPr>
          <p:cNvSpPr/>
          <p:nvPr/>
        </p:nvSpPr>
        <p:spPr>
          <a:xfrm>
            <a:off x="157234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0216072-BC87-905E-2F07-8CB065A21910}"/>
              </a:ext>
            </a:extLst>
          </p:cNvPr>
          <p:cNvSpPr/>
          <p:nvPr/>
        </p:nvSpPr>
        <p:spPr>
          <a:xfrm>
            <a:off x="2718248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651FDA0-C862-D73D-911F-7735CE2E8DC5}"/>
              </a:ext>
            </a:extLst>
          </p:cNvPr>
          <p:cNvSpPr/>
          <p:nvPr/>
        </p:nvSpPr>
        <p:spPr>
          <a:xfrm>
            <a:off x="2911650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783771C-F4A6-FEB5-A68B-0FFBA4B6D6FB}"/>
              </a:ext>
            </a:extLst>
          </p:cNvPr>
          <p:cNvSpPr/>
          <p:nvPr/>
        </p:nvSpPr>
        <p:spPr>
          <a:xfrm>
            <a:off x="3105052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E93368-51D0-181F-FD0B-63778310E7FA}"/>
              </a:ext>
            </a:extLst>
          </p:cNvPr>
          <p:cNvSpPr/>
          <p:nvPr/>
        </p:nvSpPr>
        <p:spPr>
          <a:xfrm>
            <a:off x="3298453" y="527036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2F630C1-5B77-47B3-2942-861432658D27}"/>
              </a:ext>
            </a:extLst>
          </p:cNvPr>
          <p:cNvSpPr/>
          <p:nvPr/>
        </p:nvSpPr>
        <p:spPr>
          <a:xfrm>
            <a:off x="1928874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805387C-FBB7-9023-974A-0DEEB3A7E8ED}"/>
              </a:ext>
            </a:extLst>
          </p:cNvPr>
          <p:cNvSpPr/>
          <p:nvPr/>
        </p:nvSpPr>
        <p:spPr>
          <a:xfrm>
            <a:off x="212227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EFB87B3-AAC2-F00D-C88C-36F686F313CB}"/>
              </a:ext>
            </a:extLst>
          </p:cNvPr>
          <p:cNvSpPr/>
          <p:nvPr/>
        </p:nvSpPr>
        <p:spPr>
          <a:xfrm>
            <a:off x="2315678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B1A0A2-F01E-229D-BD4B-5AA50E0B07A1}"/>
              </a:ext>
            </a:extLst>
          </p:cNvPr>
          <p:cNvSpPr/>
          <p:nvPr/>
        </p:nvSpPr>
        <p:spPr>
          <a:xfrm>
            <a:off x="2509080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80EDD6C-AED8-61D3-A0D7-A39ED6A70B57}"/>
              </a:ext>
            </a:extLst>
          </p:cNvPr>
          <p:cNvSpPr/>
          <p:nvPr/>
        </p:nvSpPr>
        <p:spPr>
          <a:xfrm>
            <a:off x="1735473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E8B84ED-3C3A-E062-83E8-00B4174780C5}"/>
              </a:ext>
            </a:extLst>
          </p:cNvPr>
          <p:cNvSpPr/>
          <p:nvPr/>
        </p:nvSpPr>
        <p:spPr>
          <a:xfrm>
            <a:off x="155657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DBAB5F0-69C2-3235-625C-C41BC334642C}"/>
              </a:ext>
            </a:extLst>
          </p:cNvPr>
          <p:cNvSpPr/>
          <p:nvPr/>
        </p:nvSpPr>
        <p:spPr>
          <a:xfrm>
            <a:off x="2702481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F416394-F743-79B6-AB69-0B01E09A5CDB}"/>
              </a:ext>
            </a:extLst>
          </p:cNvPr>
          <p:cNvSpPr/>
          <p:nvPr/>
        </p:nvSpPr>
        <p:spPr>
          <a:xfrm>
            <a:off x="2895883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E01269C-FAB9-7797-A9B8-C6356C8C2C9D}"/>
              </a:ext>
            </a:extLst>
          </p:cNvPr>
          <p:cNvSpPr/>
          <p:nvPr/>
        </p:nvSpPr>
        <p:spPr>
          <a:xfrm>
            <a:off x="3089285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1144037-952E-C5DA-79F6-D5237F90B9CD}"/>
              </a:ext>
            </a:extLst>
          </p:cNvPr>
          <p:cNvSpPr/>
          <p:nvPr/>
        </p:nvSpPr>
        <p:spPr>
          <a:xfrm>
            <a:off x="3282686" y="372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99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99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99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99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073543"/>
              </p:ext>
            </p:extLst>
          </p:nvPr>
        </p:nvGraphicFramePr>
        <p:xfrm>
          <a:off x="1645920" y="1625647"/>
          <a:ext cx="19382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36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2246016940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2332156861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1536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9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226527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421702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225191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420366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AC13D07-B27F-6A83-7FF6-EC1DD2FC19F8}"/>
              </a:ext>
            </a:extLst>
          </p:cNvPr>
          <p:cNvSpPr/>
          <p:nvPr/>
        </p:nvSpPr>
        <p:spPr>
          <a:xfrm>
            <a:off x="2235928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8EAB78-CF81-1E67-668D-F36D0D25887D}"/>
              </a:ext>
            </a:extLst>
          </p:cNvPr>
          <p:cNvSpPr/>
          <p:nvPr/>
        </p:nvSpPr>
        <p:spPr>
          <a:xfrm>
            <a:off x="2431103" y="3928279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D48E938-7390-957A-E4C5-B186B2FB2916}"/>
              </a:ext>
            </a:extLst>
          </p:cNvPr>
          <p:cNvSpPr/>
          <p:nvPr/>
        </p:nvSpPr>
        <p:spPr>
          <a:xfrm>
            <a:off x="2235928" y="3734675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19883F6-A4A5-4406-9F23-ABC159413791}"/>
              </a:ext>
            </a:extLst>
          </p:cNvPr>
          <p:cNvSpPr/>
          <p:nvPr/>
        </p:nvSpPr>
        <p:spPr>
          <a:xfrm>
            <a:off x="2431103" y="3734675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988136"/>
              </p:ext>
            </p:extLst>
          </p:nvPr>
        </p:nvGraphicFramePr>
        <p:xfrm>
          <a:off x="1525643" y="1625647"/>
          <a:ext cx="205855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72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1939646296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3383086644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2872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112783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112783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315112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315112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517441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517441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9769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9769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910455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910455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723301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723301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22098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22098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24426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24426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326755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326755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529084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529084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525643" y="405709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525643" y="426426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113121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315449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517778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20107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910792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723638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22435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24764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327092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529421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525980" y="4468178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113458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315787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518115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20444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911130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723975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22773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25101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327430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529759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526318" y="4670844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113796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316124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518453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20782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911467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724313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23110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25439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327767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530096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526655" y="485710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112783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315112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517441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19769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910455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723301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22098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24426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326755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529084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525643" y="3857669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113796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316124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518453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720782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1911467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724313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923110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125439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327767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530096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526655" y="504173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C598124-F06D-1CB6-BC0E-4925F8689830}"/>
              </a:ext>
            </a:extLst>
          </p:cNvPr>
          <p:cNvSpPr/>
          <p:nvPr/>
        </p:nvSpPr>
        <p:spPr>
          <a:xfrm>
            <a:off x="2123256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7F4E4A9-FFDB-B25F-9FE0-DCF2D54178F2}"/>
              </a:ext>
            </a:extLst>
          </p:cNvPr>
          <p:cNvSpPr/>
          <p:nvPr/>
        </p:nvSpPr>
        <p:spPr>
          <a:xfrm>
            <a:off x="2325584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0AE6ECB-FC26-C500-E55E-0F1C2A3306B4}"/>
              </a:ext>
            </a:extLst>
          </p:cNvPr>
          <p:cNvSpPr/>
          <p:nvPr/>
        </p:nvSpPr>
        <p:spPr>
          <a:xfrm>
            <a:off x="2527913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4EC73FD-0544-DE04-FEF7-287A50F92375}"/>
              </a:ext>
            </a:extLst>
          </p:cNvPr>
          <p:cNvSpPr/>
          <p:nvPr/>
        </p:nvSpPr>
        <p:spPr>
          <a:xfrm>
            <a:off x="2730242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7A9C6D8-5AAE-1401-50BA-3D1C861E6796}"/>
              </a:ext>
            </a:extLst>
          </p:cNvPr>
          <p:cNvSpPr/>
          <p:nvPr/>
        </p:nvSpPr>
        <p:spPr>
          <a:xfrm>
            <a:off x="1920927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DA1270B-12C4-62E5-0427-03F11EE43CC3}"/>
              </a:ext>
            </a:extLst>
          </p:cNvPr>
          <p:cNvSpPr/>
          <p:nvPr/>
        </p:nvSpPr>
        <p:spPr>
          <a:xfrm>
            <a:off x="1733773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143E014-1476-8DE0-9F18-C8203C56C241}"/>
              </a:ext>
            </a:extLst>
          </p:cNvPr>
          <p:cNvSpPr/>
          <p:nvPr/>
        </p:nvSpPr>
        <p:spPr>
          <a:xfrm>
            <a:off x="2932570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8256671-2CE0-8B85-9BCD-593CFF04D967}"/>
              </a:ext>
            </a:extLst>
          </p:cNvPr>
          <p:cNvSpPr/>
          <p:nvPr/>
        </p:nvSpPr>
        <p:spPr>
          <a:xfrm>
            <a:off x="3134899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CC649B2-0F27-68A6-1AAD-F7004CAC8E18}"/>
              </a:ext>
            </a:extLst>
          </p:cNvPr>
          <p:cNvSpPr/>
          <p:nvPr/>
        </p:nvSpPr>
        <p:spPr>
          <a:xfrm>
            <a:off x="3337227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138D4BF-A36C-35E5-D1C9-532E2EF16382}"/>
              </a:ext>
            </a:extLst>
          </p:cNvPr>
          <p:cNvSpPr/>
          <p:nvPr/>
        </p:nvSpPr>
        <p:spPr>
          <a:xfrm>
            <a:off x="3539556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419DEE-69C8-AE9E-2F21-F588E94D2322}"/>
              </a:ext>
            </a:extLst>
          </p:cNvPr>
          <p:cNvSpPr/>
          <p:nvPr/>
        </p:nvSpPr>
        <p:spPr>
          <a:xfrm>
            <a:off x="1536115" y="5226360"/>
            <a:ext cx="142940" cy="14294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9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108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108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957625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991467"/>
              </p:ext>
            </p:extLst>
          </p:nvPr>
        </p:nvGraphicFramePr>
        <p:xfrm>
          <a:off x="5765353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765353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257385" y="4175693"/>
            <a:ext cx="165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108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39043"/>
              </p:ext>
            </p:extLst>
          </p:nvPr>
        </p:nvGraphicFramePr>
        <p:xfrm>
          <a:off x="1493015" y="1625647"/>
          <a:ext cx="190060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7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3853460842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2712697631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1117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56930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169314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169314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34441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34441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51952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51952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694628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694628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99420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99420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8322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8322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86973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86973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0448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0448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2199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2199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39504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39504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661175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661175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169606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34471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51981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694920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99450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8325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87002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0451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2202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39533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661467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169898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34500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52010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695212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99479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8328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87031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0454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2205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39563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661759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170190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34529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52039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69550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99508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83311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87060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04571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2208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39592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662051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170482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34558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52069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69579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99537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83340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87090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04600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2211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39621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662343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169314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34441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51952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694628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99420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8322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86973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0448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2199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39504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661175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DCAB32-3378-CC3E-AB58-DE97C7999F14}"/>
              </a:ext>
            </a:extLst>
          </p:cNvPr>
          <p:cNvSpPr/>
          <p:nvPr/>
        </p:nvSpPr>
        <p:spPr>
          <a:xfrm>
            <a:off x="2171706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EA2A37F-8377-094B-2637-F92987CC05B3}"/>
              </a:ext>
            </a:extLst>
          </p:cNvPr>
          <p:cNvSpPr/>
          <p:nvPr/>
        </p:nvSpPr>
        <p:spPr>
          <a:xfrm>
            <a:off x="234681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9C3183-878F-4A57-2F43-1CAE361EB27F}"/>
              </a:ext>
            </a:extLst>
          </p:cNvPr>
          <p:cNvSpPr/>
          <p:nvPr/>
        </p:nvSpPr>
        <p:spPr>
          <a:xfrm>
            <a:off x="252191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169F0F-1B84-2103-3FC5-5CE3588E8FEF}"/>
              </a:ext>
            </a:extLst>
          </p:cNvPr>
          <p:cNvSpPr/>
          <p:nvPr/>
        </p:nvSpPr>
        <p:spPr>
          <a:xfrm>
            <a:off x="2697020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C51086A-D11C-0512-3318-4242CE908728}"/>
              </a:ext>
            </a:extLst>
          </p:cNvPr>
          <p:cNvSpPr/>
          <p:nvPr/>
        </p:nvSpPr>
        <p:spPr>
          <a:xfrm>
            <a:off x="199660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97AECB-16F9-6D78-010D-840354445667}"/>
              </a:ext>
            </a:extLst>
          </p:cNvPr>
          <p:cNvSpPr/>
          <p:nvPr/>
        </p:nvSpPr>
        <p:spPr>
          <a:xfrm>
            <a:off x="18346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DB0DA66-8CA4-5925-2C86-33769BDDE1E7}"/>
              </a:ext>
            </a:extLst>
          </p:cNvPr>
          <p:cNvSpPr/>
          <p:nvPr/>
        </p:nvSpPr>
        <p:spPr>
          <a:xfrm>
            <a:off x="287212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2A102D7-DAC8-D0C4-9EA2-B59374EB8927}"/>
              </a:ext>
            </a:extLst>
          </p:cNvPr>
          <p:cNvSpPr/>
          <p:nvPr/>
        </p:nvSpPr>
        <p:spPr>
          <a:xfrm>
            <a:off x="30472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1970578-628C-9E10-84F0-11B2BA6F4616}"/>
              </a:ext>
            </a:extLst>
          </p:cNvPr>
          <p:cNvSpPr/>
          <p:nvPr/>
        </p:nvSpPr>
        <p:spPr>
          <a:xfrm>
            <a:off x="32223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D617CD2-A2D8-5E21-D5C8-29D0CF28EC94}"/>
              </a:ext>
            </a:extLst>
          </p:cNvPr>
          <p:cNvSpPr/>
          <p:nvPr/>
        </p:nvSpPr>
        <p:spPr>
          <a:xfrm>
            <a:off x="339743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FE70B1-4A6E-3CE0-51A0-0CE85BAA0015}"/>
              </a:ext>
            </a:extLst>
          </p:cNvPr>
          <p:cNvSpPr/>
          <p:nvPr/>
        </p:nvSpPr>
        <p:spPr>
          <a:xfrm>
            <a:off x="1663567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464BA6D-3D61-03FA-4D04-E2B674E4FD7E}"/>
              </a:ext>
            </a:extLst>
          </p:cNvPr>
          <p:cNvSpPr/>
          <p:nvPr/>
        </p:nvSpPr>
        <p:spPr>
          <a:xfrm>
            <a:off x="2171706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2957181-09EB-0CA5-C5C1-90FA7B102E18}"/>
              </a:ext>
            </a:extLst>
          </p:cNvPr>
          <p:cNvSpPr/>
          <p:nvPr/>
        </p:nvSpPr>
        <p:spPr>
          <a:xfrm>
            <a:off x="234681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24DDFF1-3D88-98FA-6156-36AE4EED5350}"/>
              </a:ext>
            </a:extLst>
          </p:cNvPr>
          <p:cNvSpPr/>
          <p:nvPr/>
        </p:nvSpPr>
        <p:spPr>
          <a:xfrm>
            <a:off x="252191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2ECD2FC-6F1B-28A0-2965-4D0AECF745F0}"/>
              </a:ext>
            </a:extLst>
          </p:cNvPr>
          <p:cNvSpPr/>
          <p:nvPr/>
        </p:nvSpPr>
        <p:spPr>
          <a:xfrm>
            <a:off x="2697020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97D98F-477B-33D3-093D-7866634B52BD}"/>
              </a:ext>
            </a:extLst>
          </p:cNvPr>
          <p:cNvSpPr/>
          <p:nvPr/>
        </p:nvSpPr>
        <p:spPr>
          <a:xfrm>
            <a:off x="199660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085D781-7EBF-1281-6770-26C30A3B11FE}"/>
              </a:ext>
            </a:extLst>
          </p:cNvPr>
          <p:cNvSpPr/>
          <p:nvPr/>
        </p:nvSpPr>
        <p:spPr>
          <a:xfrm>
            <a:off x="18346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B73220-83C9-2B6C-8423-D9A06B5775A1}"/>
              </a:ext>
            </a:extLst>
          </p:cNvPr>
          <p:cNvSpPr/>
          <p:nvPr/>
        </p:nvSpPr>
        <p:spPr>
          <a:xfrm>
            <a:off x="287212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9741AD5-0ED8-7EA5-1956-684C91EA2DD2}"/>
              </a:ext>
            </a:extLst>
          </p:cNvPr>
          <p:cNvSpPr/>
          <p:nvPr/>
        </p:nvSpPr>
        <p:spPr>
          <a:xfrm>
            <a:off x="30472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DE74BCA-83D5-1173-2113-E0F38DFFBD58}"/>
              </a:ext>
            </a:extLst>
          </p:cNvPr>
          <p:cNvSpPr/>
          <p:nvPr/>
        </p:nvSpPr>
        <p:spPr>
          <a:xfrm>
            <a:off x="32223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3C1764D-4BAA-7AEA-3C36-FE8ED8E2E1CE}"/>
              </a:ext>
            </a:extLst>
          </p:cNvPr>
          <p:cNvSpPr/>
          <p:nvPr/>
        </p:nvSpPr>
        <p:spPr>
          <a:xfrm>
            <a:off x="339743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5B2A82B2-992C-F3C3-C96F-3500C7C292B1}"/>
              </a:ext>
            </a:extLst>
          </p:cNvPr>
          <p:cNvSpPr/>
          <p:nvPr/>
        </p:nvSpPr>
        <p:spPr>
          <a:xfrm>
            <a:off x="1663567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49588DE3-B152-2EEC-665E-EDDFDBA7B031}"/>
              </a:ext>
            </a:extLst>
          </p:cNvPr>
          <p:cNvSpPr/>
          <p:nvPr/>
        </p:nvSpPr>
        <p:spPr>
          <a:xfrm>
            <a:off x="35530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84A22C6-DF29-EA39-C11F-D93C8FE430D9}"/>
              </a:ext>
            </a:extLst>
          </p:cNvPr>
          <p:cNvSpPr/>
          <p:nvPr/>
        </p:nvSpPr>
        <p:spPr>
          <a:xfrm>
            <a:off x="35530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B5ABF98-3CBD-D782-5BE5-73A2802F3567}"/>
              </a:ext>
            </a:extLst>
          </p:cNvPr>
          <p:cNvSpPr/>
          <p:nvPr/>
        </p:nvSpPr>
        <p:spPr>
          <a:xfrm>
            <a:off x="35533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2EBD71F-01D6-7991-C227-C03C6EB733E2}"/>
              </a:ext>
            </a:extLst>
          </p:cNvPr>
          <p:cNvSpPr/>
          <p:nvPr/>
        </p:nvSpPr>
        <p:spPr>
          <a:xfrm>
            <a:off x="35536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92F05D1-D39C-0A8E-CD20-83059B5A53E8}"/>
              </a:ext>
            </a:extLst>
          </p:cNvPr>
          <p:cNvSpPr/>
          <p:nvPr/>
        </p:nvSpPr>
        <p:spPr>
          <a:xfrm>
            <a:off x="35539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5E9808F-0B38-44B7-CB4F-C9EACB170839}"/>
              </a:ext>
            </a:extLst>
          </p:cNvPr>
          <p:cNvSpPr/>
          <p:nvPr/>
        </p:nvSpPr>
        <p:spPr>
          <a:xfrm>
            <a:off x="35542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A32BBD0-4244-973A-A58F-C0F89F42F649}"/>
              </a:ext>
            </a:extLst>
          </p:cNvPr>
          <p:cNvSpPr/>
          <p:nvPr/>
        </p:nvSpPr>
        <p:spPr>
          <a:xfrm>
            <a:off x="35530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DAAB023-FE59-E624-7672-4D9A14A04823}"/>
              </a:ext>
            </a:extLst>
          </p:cNvPr>
          <p:cNvSpPr/>
          <p:nvPr/>
        </p:nvSpPr>
        <p:spPr>
          <a:xfrm>
            <a:off x="35554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DFC9C5C-3EDC-6A31-C8AD-50779AE6D3CA}"/>
              </a:ext>
            </a:extLst>
          </p:cNvPr>
          <p:cNvSpPr/>
          <p:nvPr/>
        </p:nvSpPr>
        <p:spPr>
          <a:xfrm>
            <a:off x="35554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9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27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27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27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244777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27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993789"/>
              </p:ext>
            </p:extLst>
          </p:nvPr>
        </p:nvGraphicFramePr>
        <p:xfrm>
          <a:off x="1731980" y="1625647"/>
          <a:ext cx="205457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2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3803861939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1237873408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282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9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4202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4202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399908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399908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575613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575613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4202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399908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575613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4202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399908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575613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6644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02350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578055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29086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04792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580497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229086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404792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580497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6813B4-465E-45F0-FC12-E9106B98147E}"/>
              </a:ext>
            </a:extLst>
          </p:cNvPr>
          <p:cNvSpPr/>
          <p:nvPr/>
        </p:nvSpPr>
        <p:spPr>
          <a:xfrm>
            <a:off x="2221036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9815094-187A-CDC9-6312-B4EA871653D8}"/>
              </a:ext>
            </a:extLst>
          </p:cNvPr>
          <p:cNvSpPr/>
          <p:nvPr/>
        </p:nvSpPr>
        <p:spPr>
          <a:xfrm>
            <a:off x="2396742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A69570-A5E0-1BAB-E52E-37C12D936708}"/>
              </a:ext>
            </a:extLst>
          </p:cNvPr>
          <p:cNvSpPr/>
          <p:nvPr/>
        </p:nvSpPr>
        <p:spPr>
          <a:xfrm>
            <a:off x="2572447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B9D728F-36E1-EE39-0C64-AE7DA0EF3FB2}"/>
              </a:ext>
            </a:extLst>
          </p:cNvPr>
          <p:cNvSpPr/>
          <p:nvPr/>
        </p:nvSpPr>
        <p:spPr>
          <a:xfrm>
            <a:off x="2231528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2F1475-00D0-DA62-0ABA-CF08904D335E}"/>
              </a:ext>
            </a:extLst>
          </p:cNvPr>
          <p:cNvSpPr/>
          <p:nvPr/>
        </p:nvSpPr>
        <p:spPr>
          <a:xfrm>
            <a:off x="2407234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31D59A-CB1C-F93E-349A-67D12331D0BD}"/>
              </a:ext>
            </a:extLst>
          </p:cNvPr>
          <p:cNvSpPr/>
          <p:nvPr/>
        </p:nvSpPr>
        <p:spPr>
          <a:xfrm>
            <a:off x="2582939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9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9 = 36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9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ninth of 36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153978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149199"/>
              </p:ext>
            </p:extLst>
          </p:nvPr>
        </p:nvGraphicFramePr>
        <p:xfrm>
          <a:off x="5989796" y="3844032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5989796" y="4423152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36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806990"/>
              </p:ext>
            </p:extLst>
          </p:nvPr>
        </p:nvGraphicFramePr>
        <p:xfrm>
          <a:off x="1667169" y="1724231"/>
          <a:ext cx="201396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77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3601941211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4041140485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2377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16363">
                <a:tc gridSpan="9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9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96565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96565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499222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499222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701880" y="397337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701880" y="41808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96565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499222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701880" y="4383975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96565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499222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701880" y="4587074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96565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499222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701880" y="4793029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96565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499222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701880" y="3773321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296565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499222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701880" y="4998983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319B551-B842-1405-4073-A470DAB6E1DE}"/>
              </a:ext>
            </a:extLst>
          </p:cNvPr>
          <p:cNvSpPr/>
          <p:nvPr/>
        </p:nvSpPr>
        <p:spPr>
          <a:xfrm>
            <a:off x="2103135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BED63-AD9E-DF60-F053-017B06171077}"/>
              </a:ext>
            </a:extLst>
          </p:cNvPr>
          <p:cNvSpPr/>
          <p:nvPr/>
        </p:nvSpPr>
        <p:spPr>
          <a:xfrm>
            <a:off x="2305793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04932-182A-7250-00DB-EE3E56FD63BD}"/>
              </a:ext>
            </a:extLst>
          </p:cNvPr>
          <p:cNvSpPr/>
          <p:nvPr/>
        </p:nvSpPr>
        <p:spPr>
          <a:xfrm>
            <a:off x="2508450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830ABF-DB96-434F-DB41-957C38271F6F}"/>
              </a:ext>
            </a:extLst>
          </p:cNvPr>
          <p:cNvSpPr/>
          <p:nvPr/>
        </p:nvSpPr>
        <p:spPr>
          <a:xfrm>
            <a:off x="2711108" y="5210956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B25B018-AA6E-86F4-1F96-6B2A0CE60FC1}"/>
              </a:ext>
            </a:extLst>
          </p:cNvPr>
          <p:cNvSpPr/>
          <p:nvPr/>
        </p:nvSpPr>
        <p:spPr>
          <a:xfrm>
            <a:off x="2093907" y="5418458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231BB8-9199-D544-AC01-90DA096325B0}"/>
              </a:ext>
            </a:extLst>
          </p:cNvPr>
          <p:cNvSpPr/>
          <p:nvPr/>
        </p:nvSpPr>
        <p:spPr>
          <a:xfrm>
            <a:off x="2296565" y="5418458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5D58BAB-BB0D-9652-7D18-E46541EA7BBF}"/>
              </a:ext>
            </a:extLst>
          </p:cNvPr>
          <p:cNvSpPr/>
          <p:nvPr/>
        </p:nvSpPr>
        <p:spPr>
          <a:xfrm>
            <a:off x="2499222" y="5418458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126DC3A-D275-B282-ECE1-DE1D7C5C79C7}"/>
              </a:ext>
            </a:extLst>
          </p:cNvPr>
          <p:cNvSpPr/>
          <p:nvPr/>
        </p:nvSpPr>
        <p:spPr>
          <a:xfrm>
            <a:off x="2701880" y="5418458"/>
            <a:ext cx="143172" cy="14317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Bahnschrift Light SemiCondensed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24</cp:revision>
  <dcterms:created xsi:type="dcterms:W3CDTF">2022-02-01T11:05:46Z</dcterms:created>
  <dcterms:modified xsi:type="dcterms:W3CDTF">2023-10-25T20:48:41Z</dcterms:modified>
</cp:coreProperties>
</file>